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SUAVE ESPÍRITO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ESPÍRITO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um suave Espírito entre nós: </a:t>
            </a:r>
          </a:p>
          <a:p>
            <a:r>
              <a:rPr lang="pt-BR" dirty="0"/>
              <a:t>É do Espírito de </a:t>
            </a:r>
          </a:p>
          <a:p>
            <a:r>
              <a:rPr lang="pt-BR" dirty="0"/>
              <a:t>Deus a doce voz.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ESPÍRITO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Vejo em cada rosto o calor </a:t>
            </a:r>
          </a:p>
          <a:p>
            <a:r>
              <a:rPr lang="pt-BR" dirty="0"/>
              <a:t>Da presença do Espírito </a:t>
            </a:r>
          </a:p>
          <a:p>
            <a:r>
              <a:rPr lang="pt-BR" dirty="0"/>
              <a:t>do Senhor.</a:t>
            </a:r>
          </a:p>
        </p:txBody>
      </p:sp>
    </p:spTree>
    <p:extLst>
      <p:ext uri="{BB962C8B-B14F-4D97-AF65-F5344CB8AC3E}">
        <p14:creationId xmlns:p14="http://schemas.microsoft.com/office/powerpoint/2010/main" val="2662673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ESPÍRITO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B87DD0-E567-4E88-893C-FD29972F08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“Ó Santo Espírito, </a:t>
            </a:r>
          </a:p>
          <a:p>
            <a:r>
              <a:rPr lang="pt-BR" dirty="0"/>
              <a:t>vem lá do Céu, </a:t>
            </a:r>
          </a:p>
          <a:p>
            <a:r>
              <a:rPr lang="pt-BR" dirty="0"/>
              <a:t>Fica conosco, </a:t>
            </a:r>
          </a:p>
          <a:p>
            <a:r>
              <a:rPr lang="pt-BR" dirty="0"/>
              <a:t>dá-nos o amor de Deus! </a:t>
            </a:r>
          </a:p>
        </p:txBody>
      </p:sp>
    </p:spTree>
    <p:extLst>
      <p:ext uri="{BB962C8B-B14F-4D97-AF65-F5344CB8AC3E}">
        <p14:creationId xmlns:p14="http://schemas.microsoft.com/office/powerpoint/2010/main" val="745102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ESPÍRITO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25C562A-7D3A-4345-BA56-42FC3E1A2A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por tais bênçãos, </a:t>
            </a:r>
          </a:p>
          <a:p>
            <a:r>
              <a:rPr lang="pt-BR" dirty="0"/>
              <a:t>rendemos-Te louvor; </a:t>
            </a:r>
          </a:p>
          <a:p>
            <a:r>
              <a:rPr lang="pt-BR" dirty="0"/>
              <a:t>Um dia, transformados </a:t>
            </a:r>
          </a:p>
          <a:p>
            <a:r>
              <a:rPr lang="pt-BR" dirty="0"/>
              <a:t>vamos todos ser, </a:t>
            </a:r>
          </a:p>
          <a:p>
            <a:r>
              <a:rPr lang="pt-BR" dirty="0"/>
              <a:t>No lar de paz e amor.”</a:t>
            </a:r>
          </a:p>
        </p:txBody>
      </p:sp>
    </p:spTree>
    <p:extLst>
      <p:ext uri="{BB962C8B-B14F-4D97-AF65-F5344CB8AC3E}">
        <p14:creationId xmlns:p14="http://schemas.microsoft.com/office/powerpoint/2010/main" val="1929901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ESPÍRITO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Há prazer em cada coração, </a:t>
            </a:r>
          </a:p>
          <a:p>
            <a:r>
              <a:rPr lang="pt-BR" dirty="0"/>
              <a:t>Pois o Espírito desperta </a:t>
            </a:r>
          </a:p>
          <a:p>
            <a:r>
              <a:rPr lang="pt-BR" dirty="0"/>
              <a:t>em nós o amor, </a:t>
            </a:r>
          </a:p>
        </p:txBody>
      </p:sp>
    </p:spTree>
    <p:extLst>
      <p:ext uri="{BB962C8B-B14F-4D97-AF65-F5344CB8AC3E}">
        <p14:creationId xmlns:p14="http://schemas.microsoft.com/office/powerpoint/2010/main" val="3186470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ESPÍRITO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nos faz viver em união, </a:t>
            </a:r>
          </a:p>
          <a:p>
            <a:r>
              <a:rPr lang="pt-BR" dirty="0"/>
              <a:t>Animados no serviço </a:t>
            </a:r>
          </a:p>
          <a:p>
            <a:r>
              <a:rPr lang="pt-BR" dirty="0"/>
              <a:t>do Senhor.</a:t>
            </a:r>
          </a:p>
        </p:txBody>
      </p:sp>
    </p:spTree>
    <p:extLst>
      <p:ext uri="{BB962C8B-B14F-4D97-AF65-F5344CB8AC3E}">
        <p14:creationId xmlns:p14="http://schemas.microsoft.com/office/powerpoint/2010/main" val="4150646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ESPÍRITO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B87DD0-E567-4E88-893C-FD29972F08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“Ó Santo Espírito, </a:t>
            </a:r>
          </a:p>
          <a:p>
            <a:r>
              <a:rPr lang="pt-BR" dirty="0"/>
              <a:t>vem lá do Céu, </a:t>
            </a:r>
          </a:p>
          <a:p>
            <a:r>
              <a:rPr lang="pt-BR" dirty="0"/>
              <a:t>Fica conosco, </a:t>
            </a:r>
          </a:p>
          <a:p>
            <a:r>
              <a:rPr lang="pt-BR" dirty="0"/>
              <a:t>dá-nos o amor de Deus! </a:t>
            </a:r>
          </a:p>
        </p:txBody>
      </p:sp>
    </p:spTree>
    <p:extLst>
      <p:ext uri="{BB962C8B-B14F-4D97-AF65-F5344CB8AC3E}">
        <p14:creationId xmlns:p14="http://schemas.microsoft.com/office/powerpoint/2010/main" val="2319246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SUAVE ESPÍRITO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25C562A-7D3A-4345-BA56-42FC3E1A2A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por tais bênçãos, </a:t>
            </a:r>
          </a:p>
          <a:p>
            <a:r>
              <a:rPr lang="pt-BR" dirty="0"/>
              <a:t>rendemos-Te louvor; </a:t>
            </a:r>
          </a:p>
          <a:p>
            <a:r>
              <a:rPr lang="pt-BR" dirty="0"/>
              <a:t>Um dia, transformados </a:t>
            </a:r>
          </a:p>
          <a:p>
            <a:r>
              <a:rPr lang="pt-BR" dirty="0"/>
              <a:t>vamos todos ser, </a:t>
            </a:r>
          </a:p>
          <a:p>
            <a:r>
              <a:rPr lang="pt-BR" dirty="0"/>
              <a:t>No lar de paz e amor.”</a:t>
            </a:r>
          </a:p>
        </p:txBody>
      </p:sp>
    </p:spTree>
    <p:extLst>
      <p:ext uri="{BB962C8B-B14F-4D97-AF65-F5344CB8AC3E}">
        <p14:creationId xmlns:p14="http://schemas.microsoft.com/office/powerpoint/2010/main" val="479989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168</Words>
  <Application>Microsoft Office PowerPoint</Application>
  <PresentationFormat>Apresentação na tela (16:9)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SUAVE ESPÍRITO</vt:lpstr>
      <vt:lpstr>SUAVE ESPÍRITO</vt:lpstr>
      <vt:lpstr>SUAVE ESPÍRITO</vt:lpstr>
      <vt:lpstr>SUAVE ESPÍRITO</vt:lpstr>
      <vt:lpstr>SUAVE ESPÍRITO</vt:lpstr>
      <vt:lpstr>SUAVE ESPÍRITO</vt:lpstr>
      <vt:lpstr>SUAVE ESPÍRITO</vt:lpstr>
      <vt:lpstr>SUAVE ESPÍRITO</vt:lpstr>
      <vt:lpstr>SUAVE ESPÍRITO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2019-06-12T23:33:30Z</dcterms:modified>
</cp:coreProperties>
</file>

<file path=docProps/thumbnail.jpeg>
</file>